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3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30" y="4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1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85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067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95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3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64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14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89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59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39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6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331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1396764" y="1850096"/>
            <a:ext cx="0" cy="41068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pt-PT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738979" y="5085473"/>
            <a:ext cx="4808247" cy="47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pt-PT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flipH="1">
            <a:off x="1396757" y="2562118"/>
            <a:ext cx="3896523" cy="2928176"/>
          </a:xfrm>
          <a:prstGeom prst="line">
            <a:avLst/>
          </a:prstGeom>
          <a:ln>
            <a:solidFill>
              <a:srgbClr val="002060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algn="ctr" eaLnBrk="1" hangingPunct="1">
              <a:defRPr/>
            </a:pPr>
            <a:endParaRPr lang="pt-PT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1387948" y="3558098"/>
            <a:ext cx="5161298" cy="10036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pt-PT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3947831" y="3568136"/>
            <a:ext cx="29173" cy="15173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pt-PT"/>
          </a:p>
        </p:txBody>
      </p:sp>
      <p:sp>
        <p:nvSpPr>
          <p:cNvPr id="9" name="Oval 8"/>
          <p:cNvSpPr/>
          <p:nvPr/>
        </p:nvSpPr>
        <p:spPr>
          <a:xfrm>
            <a:off x="3906364" y="3506709"/>
            <a:ext cx="108000" cy="108000"/>
          </a:xfrm>
          <a:prstGeom prst="ellipse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Oval 9"/>
          <p:cNvSpPr/>
          <p:nvPr/>
        </p:nvSpPr>
        <p:spPr>
          <a:xfrm>
            <a:off x="1345859" y="5438904"/>
            <a:ext cx="108000" cy="108000"/>
          </a:xfrm>
          <a:prstGeom prst="ellipse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5235747" y="5038795"/>
            <a:ext cx="23436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1400" dirty="0"/>
              <a:t> </a:t>
            </a:r>
            <a:endParaRPr lang="pt-PT" altLang="pt-PT" sz="1400" dirty="0">
              <a:latin typeface="dcti10" panose="020B0500000000000000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 Box 23"/>
              <p:cNvSpPr txBox="1">
                <a:spLocks noChangeArrowheads="1"/>
              </p:cNvSpPr>
              <p:nvPr/>
            </p:nvSpPr>
            <p:spPr bwMode="auto">
              <a:xfrm>
                <a:off x="1021783" y="1715682"/>
                <a:ext cx="44826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None/>
                </a:pPr>
                <a:r>
                  <a:rPr lang="pt-PT" altLang="pt-PT" sz="1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PT" altLang="pt-PT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pt-PT" altLang="pt-PT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pt-PT" altLang="pt-PT" sz="2000" dirty="0">
                  <a:latin typeface="dcti10" panose="020B0500000000000000" pitchFamily="34" charset="0"/>
                </a:endParaRPr>
              </a:p>
            </p:txBody>
          </p:sp>
        </mc:Choice>
        <mc:Fallback>
          <p:sp>
            <p:nvSpPr>
              <p:cNvPr id="12" name="Text 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21783" y="1715682"/>
                <a:ext cx="448264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923441" y="5234486"/>
                <a:ext cx="388696" cy="5116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pt-PT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PT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num>
                        <m:den>
                          <m:r>
                            <a:rPr lang="pt-P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441" y="5234486"/>
                <a:ext cx="388696" cy="5116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958517" y="2270328"/>
                <a:ext cx="44069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sz="2000" b="0" i="1" smtClean="0">
                          <a:latin typeface="Cambria Math" panose="02040503050406030204" pitchFamily="18" charset="0"/>
                        </a:rPr>
                        <m:t>𝑀𝑃</m:t>
                      </m:r>
                    </m:oMath>
                  </m:oMathPara>
                </a14:m>
                <a:endParaRPr lang="pt-PT" sz="20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8517" y="2270328"/>
                <a:ext cx="440697" cy="307777"/>
              </a:xfrm>
              <a:prstGeom prst="rect">
                <a:avLst/>
              </a:prstGeom>
              <a:blipFill>
                <a:blip r:embed="rId4"/>
                <a:stretch>
                  <a:fillRect l="-19178" r="-5479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5335804" y="5105434"/>
                <a:ext cx="1669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5804" y="5105434"/>
                <a:ext cx="166969" cy="276999"/>
              </a:xfrm>
              <a:prstGeom prst="rect">
                <a:avLst/>
              </a:prstGeom>
              <a:blipFill>
                <a:blip r:embed="rId5"/>
                <a:stretch>
                  <a:fillRect l="-3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Line 4"/>
          <p:cNvSpPr>
            <a:spLocks noChangeShapeType="1"/>
          </p:cNvSpPr>
          <p:nvPr/>
        </p:nvSpPr>
        <p:spPr bwMode="auto">
          <a:xfrm flipH="1">
            <a:off x="6938024" y="1830136"/>
            <a:ext cx="4943" cy="37117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pt-PT"/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 flipH="1">
            <a:off x="6285182" y="5065513"/>
            <a:ext cx="4808247" cy="47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pt-PT"/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 flipH="1">
            <a:off x="7370553" y="2381796"/>
            <a:ext cx="3418355" cy="2304398"/>
          </a:xfrm>
          <a:prstGeom prst="line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algn="ctr" eaLnBrk="1" hangingPunct="1">
              <a:defRPr/>
            </a:pPr>
            <a:endParaRPr lang="pt-PT"/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6965006" y="3564791"/>
            <a:ext cx="2061371" cy="9669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pt-PT"/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10781950" y="5018835"/>
            <a:ext cx="23436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1400" dirty="0"/>
              <a:t> </a:t>
            </a:r>
            <a:endParaRPr lang="pt-PT" altLang="pt-PT" sz="1400" dirty="0">
              <a:latin typeface="dcti10" panose="020B0500000000000000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 Box 23"/>
              <p:cNvSpPr txBox="1">
                <a:spLocks noChangeArrowheads="1"/>
              </p:cNvSpPr>
              <p:nvPr/>
            </p:nvSpPr>
            <p:spPr bwMode="auto">
              <a:xfrm>
                <a:off x="6567986" y="1695722"/>
                <a:ext cx="44826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None/>
                </a:pPr>
                <a:r>
                  <a:rPr lang="pt-PT" altLang="pt-PT" sz="1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PT" altLang="pt-PT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pt-PT" altLang="pt-PT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pt-PT" altLang="pt-PT" sz="2000" dirty="0">
                  <a:latin typeface="dcti10" panose="020B0500000000000000" pitchFamily="34" charset="0"/>
                </a:endParaRPr>
              </a:p>
            </p:txBody>
          </p:sp>
        </mc:Choice>
        <mc:Fallback>
          <p:sp>
            <p:nvSpPr>
              <p:cNvPr id="21" name="Text 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67986" y="1695722"/>
                <a:ext cx="448264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10697812" y="2116440"/>
                <a:ext cx="3608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sz="2000" b="0" i="1" smtClean="0">
                          <a:latin typeface="Cambria Math" panose="02040503050406030204" pitchFamily="18" charset="0"/>
                        </a:rPr>
                        <m:t>𝐴𝑆</m:t>
                      </m:r>
                    </m:oMath>
                  </m:oMathPara>
                </a14:m>
                <a:endParaRPr lang="pt-PT" sz="2000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7812" y="2116440"/>
                <a:ext cx="360868" cy="307777"/>
              </a:xfrm>
              <a:prstGeom prst="rect">
                <a:avLst/>
              </a:prstGeom>
              <a:blipFill>
                <a:blip r:embed="rId7"/>
                <a:stretch>
                  <a:fillRect l="-23729" r="-8475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9068076" y="3385570"/>
            <a:ext cx="32092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1600" i="1" dirty="0" smtClean="0">
                <a:latin typeface="Algerian" panose="04020705040A02060702" pitchFamily="82" charset="0"/>
              </a:rPr>
              <a:t>E</a:t>
            </a:r>
            <a:endParaRPr lang="pt-PT" altLang="pt-PT" sz="1600" i="1" dirty="0">
              <a:latin typeface="Algerian" panose="04020705040A02060702" pitchFamily="8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10882007" y="5085474"/>
                <a:ext cx="1980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2007" y="5085474"/>
                <a:ext cx="198003" cy="276999"/>
              </a:xfrm>
              <a:prstGeom prst="rect">
                <a:avLst/>
              </a:prstGeom>
              <a:blipFill>
                <a:blip r:embed="rId8"/>
                <a:stretch>
                  <a:fillRect l="-42424" r="-9091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Line 10"/>
          <p:cNvSpPr>
            <a:spLocks noChangeShapeType="1"/>
          </p:cNvSpPr>
          <p:nvPr/>
        </p:nvSpPr>
        <p:spPr bwMode="auto">
          <a:xfrm>
            <a:off x="7293805" y="2442091"/>
            <a:ext cx="3495103" cy="2290781"/>
          </a:xfrm>
          <a:prstGeom prst="line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algn="ctr" eaLnBrk="1" hangingPunct="1">
              <a:defRPr/>
            </a:pPr>
            <a:endParaRPr lang="pt-P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6622527" y="3419598"/>
                <a:ext cx="3207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2527" y="3419598"/>
                <a:ext cx="320793" cy="276999"/>
              </a:xfrm>
              <a:prstGeom prst="rect">
                <a:avLst/>
              </a:prstGeom>
              <a:blipFill>
                <a:blip r:embed="rId9"/>
                <a:stretch>
                  <a:fillRect l="-16981" t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1055230" y="3387828"/>
                <a:ext cx="3207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230" y="3387828"/>
                <a:ext cx="320793" cy="276999"/>
              </a:xfrm>
              <a:prstGeom prst="rect">
                <a:avLst/>
              </a:prstGeom>
              <a:blipFill>
                <a:blip r:embed="rId10"/>
                <a:stretch>
                  <a:fillRect l="-16981" t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8958321" y="5110286"/>
                <a:ext cx="3244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p>
                      </m:sSup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8321" y="5110286"/>
                <a:ext cx="324448" cy="276999"/>
              </a:xfrm>
              <a:prstGeom prst="rect">
                <a:avLst/>
              </a:prstGeom>
              <a:blipFill>
                <a:blip r:embed="rId11"/>
                <a:stretch>
                  <a:fillRect l="-24528" t="-4348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Line 10"/>
          <p:cNvSpPr>
            <a:spLocks noChangeShapeType="1"/>
          </p:cNvSpPr>
          <p:nvPr/>
        </p:nvSpPr>
        <p:spPr bwMode="auto">
          <a:xfrm>
            <a:off x="9021290" y="2073451"/>
            <a:ext cx="8882" cy="2952000"/>
          </a:xfrm>
          <a:prstGeom prst="line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 algn="ctr" eaLnBrk="1" hangingPunct="1">
              <a:defRPr/>
            </a:pPr>
            <a:endParaRPr lang="pt-PT"/>
          </a:p>
        </p:txBody>
      </p:sp>
      <p:sp>
        <p:nvSpPr>
          <p:cNvPr id="30" name="Oval 29"/>
          <p:cNvSpPr/>
          <p:nvPr/>
        </p:nvSpPr>
        <p:spPr>
          <a:xfrm>
            <a:off x="8976172" y="3520460"/>
            <a:ext cx="108000" cy="1080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1" name="Oval 30"/>
          <p:cNvSpPr/>
          <p:nvPr/>
        </p:nvSpPr>
        <p:spPr>
          <a:xfrm>
            <a:off x="8971732" y="5010567"/>
            <a:ext cx="108000" cy="1080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8755070" y="1832861"/>
                <a:ext cx="5959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b="0" i="1" smtClean="0">
                          <a:latin typeface="Cambria Math" panose="02040503050406030204" pitchFamily="18" charset="0"/>
                        </a:rPr>
                        <m:t>𝐿𝑅𝐴𝑆</m:t>
                      </m:r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5070" y="1832861"/>
                <a:ext cx="595996" cy="276999"/>
              </a:xfrm>
              <a:prstGeom prst="rect">
                <a:avLst/>
              </a:prstGeom>
              <a:blipFill>
                <a:blip r:embed="rId12"/>
                <a:stretch>
                  <a:fillRect l="-13265" r="-4082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3902899" y="5092196"/>
                <a:ext cx="2644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899" y="5092196"/>
                <a:ext cx="264495" cy="276999"/>
              </a:xfrm>
              <a:prstGeom prst="rect">
                <a:avLst/>
              </a:prstGeom>
              <a:blipFill>
                <a:blip r:embed="rId13"/>
                <a:stretch>
                  <a:fillRect l="-2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3715162" y="370770"/>
            <a:ext cx="4331635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PT" altLang="pt-PT" sz="2000" dirty="0" smtClean="0"/>
              <a:t>The short-run and long-run </a:t>
            </a:r>
            <a:r>
              <a:rPr lang="pt-PT" altLang="pt-PT" sz="2000" dirty="0" err="1" smtClean="0"/>
              <a:t>equilibria</a:t>
            </a:r>
            <a:endParaRPr lang="pt-PT" altLang="pt-PT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7215172" y="2116441"/>
                <a:ext cx="40504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sz="2000" b="0" i="1" smtClean="0">
                          <a:latin typeface="Cambria Math" panose="02040503050406030204" pitchFamily="18" charset="0"/>
                        </a:rPr>
                        <m:t>𝐴𝐷</m:t>
                      </m:r>
                    </m:oMath>
                  </m:oMathPara>
                </a14:m>
                <a:endParaRPr lang="pt-PT" sz="2000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5172" y="2116441"/>
                <a:ext cx="405046" cy="307777"/>
              </a:xfrm>
              <a:prstGeom prst="rect">
                <a:avLst/>
              </a:prstGeom>
              <a:blipFill>
                <a:blip r:embed="rId14"/>
                <a:stretch>
                  <a:fillRect l="-22727" r="-6061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2617050" y="1194098"/>
            <a:ext cx="1652378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pt-PT" dirty="0" smtClean="0">
                <a:solidFill>
                  <a:srgbClr val="C00000"/>
                </a:solidFill>
              </a:rPr>
              <a:t>  Central Bank</a:t>
            </a:r>
            <a:endParaRPr lang="pt-PT" dirty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240989" y="1194098"/>
            <a:ext cx="1652378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pt-PT" dirty="0" smtClean="0">
                <a:solidFill>
                  <a:srgbClr val="C00000"/>
                </a:solidFill>
              </a:rPr>
              <a:t>       AD , AS</a:t>
            </a:r>
            <a:endParaRPr lang="pt-PT" dirty="0">
              <a:solidFill>
                <a:srgbClr val="C00000"/>
              </a:solidFill>
            </a:endParaRPr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3787370" y="3231071"/>
            <a:ext cx="32092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1600" i="1" dirty="0" smtClean="0">
                <a:latin typeface="Algerian" panose="04020705040A02060702" pitchFamily="82" charset="0"/>
              </a:rPr>
              <a:t>E</a:t>
            </a:r>
            <a:endParaRPr lang="pt-PT" altLang="pt-PT" sz="1600" i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9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3" grpId="0"/>
      <p:bldP spid="14" grpId="0"/>
      <p:bldP spid="18" grpId="0" animBg="1"/>
      <p:bldP spid="19" grpId="0" animBg="1"/>
      <p:bldP spid="22" grpId="0"/>
      <p:bldP spid="23" grpId="0"/>
      <p:bldP spid="25" grpId="0" animBg="1"/>
      <p:bldP spid="26" grpId="0"/>
      <p:bldP spid="27" grpId="0"/>
      <p:bldP spid="28" grpId="0"/>
      <p:bldP spid="29" grpId="0" animBg="1"/>
      <p:bldP spid="30" grpId="0" animBg="1"/>
      <p:bldP spid="31" grpId="0" animBg="1"/>
      <p:bldP spid="32" grpId="0"/>
      <p:bldP spid="33" grpId="0"/>
      <p:bldP spid="35" grpId="0"/>
      <p:bldP spid="3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54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Algerian</vt:lpstr>
      <vt:lpstr>Arial</vt:lpstr>
      <vt:lpstr>Calibri</vt:lpstr>
      <vt:lpstr>Calibri Light</vt:lpstr>
      <vt:lpstr>Cambria Math</vt:lpstr>
      <vt:lpstr>dcti10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Utilizador do Windows</dc:creator>
  <cp:lastModifiedBy>Utilizador do Windows</cp:lastModifiedBy>
  <cp:revision>2</cp:revision>
  <dcterms:created xsi:type="dcterms:W3CDTF">2023-04-14T20:25:22Z</dcterms:created>
  <dcterms:modified xsi:type="dcterms:W3CDTF">2023-04-14T20:50:52Z</dcterms:modified>
</cp:coreProperties>
</file>